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251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961456" y="0"/>
            <a:ext cx="4896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Título do Trabalho</a:t>
            </a:r>
          </a:p>
          <a:p>
            <a:pPr algn="ctr"/>
            <a:endParaRPr lang="pt-BR" sz="1600" dirty="0"/>
          </a:p>
          <a:p>
            <a:pPr algn="ctr"/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pPr algn="ctr"/>
            <a:r>
              <a:rPr lang="pt-BR" sz="1400" baseline="30000" dirty="0"/>
              <a:t>INSTITUIÇÕES</a:t>
            </a:r>
            <a:endParaRPr lang="pt-BR" sz="14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D86D01A-86CE-80FD-2CAB-BB82D7DAE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8244408"/>
            <a:ext cx="1038255" cy="72008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2D2EDA1-E760-453D-8CDF-D72C0E07C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3947"/>
            <a:ext cx="1944216" cy="16402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ASSESSOR</cp:lastModifiedBy>
  <cp:revision>13</cp:revision>
  <dcterms:created xsi:type="dcterms:W3CDTF">2017-03-23T20:36:22Z</dcterms:created>
  <dcterms:modified xsi:type="dcterms:W3CDTF">2026-05-27T12:59:20Z</dcterms:modified>
</cp:coreProperties>
</file>